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4" r:id="rId3"/>
    <p:sldId id="256" r:id="rId4"/>
    <p:sldId id="270" r:id="rId5"/>
    <p:sldId id="275" r:id="rId6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E102B-39E7-46BB-91F0-9C6C7DB4F8C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05FF-EDFE-47E0-858D-1075E651D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8D805-EC7A-4EEE-8ED4-662E1B9908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6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5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0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0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6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2A4A-57D8-46A8-9DB3-6585A26DDC9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36EF-E937-4B2F-BF5C-8B822A3C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56190"/>
            <a:ext cx="12173964" cy="12018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4305011" y="5534561"/>
            <a:ext cx="7868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Цифровая</a:t>
            </a:r>
            <a:r>
              <a:rPr lang="ru-RU" sz="4400" b="1" dirty="0">
                <a:solidFill>
                  <a:srgbClr val="05AC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платформа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«Единая медицинская карта работника»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5656189"/>
            <a:ext cx="2519029" cy="12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9789" cy="161938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776396" y="2860723"/>
            <a:ext cx="2086983" cy="506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63379" y="666974"/>
            <a:ext cx="4647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Сведения об условиях труда и трудовом маршруте </a:t>
            </a:r>
            <a:r>
              <a:rPr lang="ru-RU" sz="2400" b="1" dirty="0" smtClean="0">
                <a:solidFill>
                  <a:srgbClr val="0070C0"/>
                </a:solidFill>
              </a:rPr>
              <a:t>работника.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Отдельные показатели здоровья работника (результаты медицинских осмотров, диспансеризации, заболеваемости</a:t>
            </a:r>
            <a:r>
              <a:rPr lang="ru-RU" sz="2400" b="1" dirty="0" smtClean="0">
                <a:solidFill>
                  <a:srgbClr val="0070C0"/>
                </a:solidFill>
              </a:rPr>
              <a:t>).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Сведения о мерах реабилитации, санаторно-курортного </a:t>
            </a:r>
            <a:r>
              <a:rPr lang="ru-RU" sz="2400" b="1" dirty="0" smtClean="0">
                <a:solidFill>
                  <a:srgbClr val="0070C0"/>
                </a:solidFill>
              </a:rPr>
              <a:t>лечения.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66567"/>
            <a:ext cx="12192000" cy="891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Доступ к ЕМКР будет открыт цеховому врачу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456" y="2065469"/>
            <a:ext cx="4206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Arial Narrow" panose="020B0606020202030204" pitchFamily="34" charset="0"/>
              </a:rPr>
              <a:t>ЕМКР – это цифровая платформа, содержащая персонифицированную информацию </a:t>
            </a:r>
            <a:r>
              <a:rPr lang="ru-RU" sz="2200" i="1" dirty="0">
                <a:latin typeface="Arial Narrow" panose="020B0606020202030204" pitchFamily="34" charset="0"/>
              </a:rPr>
              <a:t>о состоянии здоровья </a:t>
            </a:r>
            <a:r>
              <a:rPr lang="ru-RU" sz="2200" i="1" dirty="0" smtClean="0">
                <a:latin typeface="Arial Narrow" panose="020B0606020202030204" pitchFamily="34" charset="0"/>
              </a:rPr>
              <a:t>работников, </a:t>
            </a:r>
            <a:r>
              <a:rPr lang="ru-RU" sz="2200" i="1" dirty="0">
                <a:latin typeface="Arial Narrow" panose="020B0606020202030204" pitchFamily="34" charset="0"/>
              </a:rPr>
              <a:t>их </a:t>
            </a:r>
            <a:r>
              <a:rPr lang="ru-RU" sz="2200" i="1" dirty="0" smtClean="0">
                <a:latin typeface="Arial Narrow" panose="020B0606020202030204" pitchFamily="34" charset="0"/>
              </a:rPr>
              <a:t>трудовом маршруте, психосоматическом </a:t>
            </a:r>
            <a:r>
              <a:rPr lang="ru-RU" sz="2200" i="1" dirty="0">
                <a:latin typeface="Arial Narrow" panose="020B0606020202030204" pitchFamily="34" charset="0"/>
              </a:rPr>
              <a:t>статусе, профилактических мерах сохранения </a:t>
            </a:r>
            <a:r>
              <a:rPr lang="ru-RU" sz="2200" i="1" dirty="0" smtClean="0">
                <a:latin typeface="Arial Narrow" panose="020B0606020202030204" pitchFamily="34" charset="0"/>
              </a:rPr>
              <a:t>здоровья.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9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1642" cy="132347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972" y="1186342"/>
            <a:ext cx="11518784" cy="3339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введения ЕМКР: 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юридически-значимый электронный документооборот путем создания единой в РФ цифровой платформы о состоянии здоровья работника на конкретном рабочем месте с учетом его трудовой траектории.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Аккумулирование в ЕМКР данных 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диспансеризации, медицинских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осмотрах работника и других данных.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здоровья работника на конкретном рабочем месте, продление профессионального долголетия, мотивация ведения здорового образа жизни.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для внедрения индивидуальной ставки страховых взносов в ФСС.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9657" y="5712336"/>
            <a:ext cx="7936089" cy="101566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2025 году в РФ планируется внедрение электронной медицинской карты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ЕМКР может стать отдельной частью этой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3" y="1186342"/>
            <a:ext cx="981851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Удмуртской Республике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подтвердили готовность к участию в проекте: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56" y="2593269"/>
            <a:ext cx="11345331" cy="341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Региональное отделение Фонда социального страхования РФ по УР,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АО «Концерн Калашников»,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Министерство здравоохранения УР,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службы по надзору в сфере защиты прав потребителей и благополучия человека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Министерство социальной политики и труда УР,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Федерация профсоюзов УР.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15389" cy="13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442"/>
            <a:ext cx="3334871" cy="3463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478" y="75304"/>
            <a:ext cx="7982174" cy="6324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итоги внедрения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ЕМКР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работодателей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82280"/>
            <a:ext cx="12192000" cy="117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производственного травматизма, профессиональных заболеваний, временной нетрудоспособности, сокращение смертности на предприятиях-участниках пилотного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1313" y="1019733"/>
            <a:ext cx="7390503" cy="3614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корпоративных программ, направленных на сохранение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работников.</a:t>
            </a:r>
          </a:p>
          <a:p>
            <a:pPr marL="180975" indent="-180975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работников к здоровому образу жизни с учетом рекомендаций цехового врача.</a:t>
            </a:r>
          </a:p>
          <a:p>
            <a:pPr marL="180975" indent="-180975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трудовых потерь, связанных с отсутствием сотрудника на работе по причине болезни.</a:t>
            </a:r>
          </a:p>
          <a:p>
            <a:pPr marL="180975" indent="-180975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несчастных случаев 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производстве.</a:t>
            </a:r>
          </a:p>
          <a:p>
            <a:pPr marL="180975" indent="-180975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 труда.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1168" cy="1311442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6745044" y="4193240"/>
            <a:ext cx="570156" cy="1228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315</Words>
  <Application>Microsoft Office PowerPoint</Application>
  <PresentationFormat>Широкоэкранный</PresentationFormat>
  <Paragraphs>32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 Удмуртской Республике  подтвердили готовность к участию в проекте:</vt:lpstr>
      <vt:lpstr>Планируемые итоги внедрения ЕМКР для работодателей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Пилотный проект  Фонда социального страхования Российской Федерации «Единая медицинская карта работающего»</dc:title>
  <dc:creator>Галин Станислав Валерьевич</dc:creator>
  <cp:lastModifiedBy>Галин Станислав Валерьевич</cp:lastModifiedBy>
  <cp:revision>106</cp:revision>
  <cp:lastPrinted>2020-01-29T12:20:38Z</cp:lastPrinted>
  <dcterms:created xsi:type="dcterms:W3CDTF">2020-01-20T07:01:47Z</dcterms:created>
  <dcterms:modified xsi:type="dcterms:W3CDTF">2020-06-02T08:04:42Z</dcterms:modified>
</cp:coreProperties>
</file>